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705D86D-76CF-495E-AB4F-1266B0B46D2F}" type="datetimeFigureOut">
              <a:rPr lang="en-AU" smtClean="0"/>
              <a:t>15/10/2010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705D86D-76CF-495E-AB4F-1266B0B46D2F}" type="datetimeFigureOut">
              <a:rPr lang="en-AU" smtClean="0"/>
              <a:t>15/10/2010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705D86D-76CF-495E-AB4F-1266B0B46D2F}" type="datetimeFigureOut">
              <a:rPr lang="en-AU" smtClean="0"/>
              <a:t>15/10/2010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705D86D-76CF-495E-AB4F-1266B0B46D2F}" type="datetimeFigureOut">
              <a:rPr lang="en-AU" smtClean="0"/>
              <a:t>15/10/2010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05D86D-76CF-495E-AB4F-1266B0B46D2F}" type="datetimeFigureOut">
              <a:rPr lang="en-AU" smtClean="0"/>
              <a:t>15/10/2010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705D86D-76CF-495E-AB4F-1266B0B46D2F}" type="datetimeFigureOut">
              <a:rPr lang="en-AU" smtClean="0"/>
              <a:t>15/10/2010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705D86D-76CF-495E-AB4F-1266B0B46D2F}" type="datetimeFigureOut">
              <a:rPr lang="en-AU" smtClean="0"/>
              <a:t>15/10/2010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705D86D-76CF-495E-AB4F-1266B0B46D2F}" type="datetimeFigureOut">
              <a:rPr lang="en-AU" smtClean="0"/>
              <a:t>15/10/2010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05D86D-76CF-495E-AB4F-1266B0B46D2F}" type="datetimeFigureOut">
              <a:rPr lang="en-AU" smtClean="0"/>
              <a:t>15/10/2010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05D86D-76CF-495E-AB4F-1266B0B46D2F}" type="datetimeFigureOut">
              <a:rPr lang="en-AU" smtClean="0"/>
              <a:t>15/10/2010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05D86D-76CF-495E-AB4F-1266B0B46D2F}" type="datetimeFigureOut">
              <a:rPr lang="en-AU" smtClean="0"/>
              <a:t>15/10/2010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416FB76-D4D0-4615-A743-6141D131B6D0}"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05D86D-76CF-495E-AB4F-1266B0B46D2F}" type="datetimeFigureOut">
              <a:rPr lang="en-AU" smtClean="0"/>
              <a:t>15/10/2010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16FB76-D4D0-4615-A743-6141D131B6D0}"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0"/>
            <a:ext cx="7772400" cy="1470025"/>
          </a:xfrm>
        </p:spPr>
        <p:txBody>
          <a:bodyPr/>
          <a:lstStyle/>
          <a:p>
            <a:r>
              <a:rPr lang="en-AU" dirty="0" smtClean="0"/>
              <a:t>Persistence</a:t>
            </a:r>
            <a:endParaRPr lang="en-AU" dirty="0"/>
          </a:p>
        </p:txBody>
      </p:sp>
      <p:sp>
        <p:nvSpPr>
          <p:cNvPr id="3" name="Subtitle 2"/>
          <p:cNvSpPr>
            <a:spLocks noGrp="1"/>
          </p:cNvSpPr>
          <p:nvPr>
            <p:ph type="subTitle" idx="1"/>
          </p:nvPr>
        </p:nvSpPr>
        <p:spPr/>
        <p:txBody>
          <a:bodyPr/>
          <a:lstStyle/>
          <a:p>
            <a:r>
              <a:rPr lang="en-AU" dirty="0" smtClean="0">
                <a:solidFill>
                  <a:schemeClr val="tx1"/>
                </a:solidFill>
              </a:rPr>
              <a:t>By Jemisen.W</a:t>
            </a:r>
            <a:endParaRPr lang="en-AU"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Persistence</a:t>
            </a:r>
            <a:endParaRPr lang="en-AU" dirty="0"/>
          </a:p>
        </p:txBody>
      </p:sp>
      <p:sp>
        <p:nvSpPr>
          <p:cNvPr id="3" name="Content Placeholder 2"/>
          <p:cNvSpPr>
            <a:spLocks noGrp="1"/>
          </p:cNvSpPr>
          <p:nvPr>
            <p:ph idx="1"/>
          </p:nvPr>
        </p:nvSpPr>
        <p:spPr/>
        <p:txBody>
          <a:bodyPr/>
          <a:lstStyle/>
          <a:p>
            <a:r>
              <a:rPr lang="en-AU" dirty="0" smtClean="0"/>
              <a:t>Persistence means doing the hard work before the fun stuff. It means sticking at the job even when it is hard or boring. If you put in the biggest effort you will get a great result.</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Persistence</a:t>
            </a:r>
            <a:endParaRPr lang="en-AU" dirty="0"/>
          </a:p>
        </p:txBody>
      </p:sp>
      <p:sp>
        <p:nvSpPr>
          <p:cNvPr id="3" name="Content Placeholder 2"/>
          <p:cNvSpPr>
            <a:spLocks noGrp="1"/>
          </p:cNvSpPr>
          <p:nvPr>
            <p:ph sz="half" idx="1"/>
          </p:nvPr>
        </p:nvSpPr>
        <p:spPr/>
        <p:txBody>
          <a:bodyPr/>
          <a:lstStyle/>
          <a:p>
            <a:r>
              <a:rPr lang="en-AU" dirty="0" smtClean="0"/>
              <a:t>Helpful thinking</a:t>
            </a:r>
            <a:endParaRPr lang="en-AU" dirty="0"/>
          </a:p>
        </p:txBody>
      </p:sp>
      <p:sp>
        <p:nvSpPr>
          <p:cNvPr id="4" name="Content Placeholder 3"/>
          <p:cNvSpPr>
            <a:spLocks noGrp="1"/>
          </p:cNvSpPr>
          <p:nvPr>
            <p:ph sz="half" idx="2"/>
          </p:nvPr>
        </p:nvSpPr>
        <p:spPr/>
        <p:txBody>
          <a:bodyPr/>
          <a:lstStyle/>
          <a:p>
            <a:r>
              <a:rPr lang="en-AU" dirty="0" smtClean="0"/>
              <a:t>Unhelpful thinking</a:t>
            </a: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48</Words>
  <Application>Microsoft Office PowerPoint</Application>
  <PresentationFormat>On-screen Show (4:3)</PresentationFormat>
  <Paragraphs>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Persistence</vt:lpstr>
      <vt:lpstr>Persistence</vt:lpstr>
      <vt:lpstr>Persistence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Persistence</dc:title>
  <dc:creator>WIC0001</dc:creator>
  <cp:lastModifiedBy>WIC0001</cp:lastModifiedBy>
  <cp:revision>4</cp:revision>
  <dcterms:created xsi:type="dcterms:W3CDTF">2010-10-15T02:18:44Z</dcterms:created>
  <dcterms:modified xsi:type="dcterms:W3CDTF">2010-10-15T02:51:34Z</dcterms:modified>
</cp:coreProperties>
</file>